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7"/>
  </p:handoutMasterIdLst>
  <p:sldIdLst>
    <p:sldId id="256" r:id="rId2"/>
    <p:sldId id="268" r:id="rId3"/>
    <p:sldId id="257" r:id="rId4"/>
    <p:sldId id="259" r:id="rId5"/>
    <p:sldId id="261" r:id="rId6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660066"/>
    <a:srgbClr val="800080"/>
    <a:srgbClr val="990099"/>
    <a:srgbClr val="9933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2017-04-10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</a:t>
            </a:r>
            <a:r>
              <a:rPr lang="pl-PL" b="1" i="1"/>
              <a:t>oparciu </a:t>
            </a:r>
            <a:r>
              <a:rPr lang="pl-PL" b="1" i="1" smtClean="0"/>
              <a:t>o fińską </a:t>
            </a:r>
            <a:r>
              <a:rPr lang="pl-PL" b="1" i="1" dirty="0"/>
              <a:t>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dirty="0" smtClean="0"/>
              <a:t>SESJA II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Cele sesji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Poznanie zasady SMART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Refleksja nad własnym potencjałem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Wypracowanie własnych celów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Nauczenie się zarzadzania własnymi celami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4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Zasada SMART 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Wyznaczanie celów w życiu prywatnym </a:t>
            </a:r>
            <a:b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i zawodowym jest bardzo ważne. Jednym</a:t>
            </a:r>
            <a:b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z czynników decydujących o osiągnięciu założonego celu jest sposób jego sformułowania. </a:t>
            </a:r>
          </a:p>
          <a:p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Zasada SMART – jest to koncepcja formułowania celów. Składa się na nią pięć cech (zasad) określających poprawnie sformułowany cel.</a:t>
            </a:r>
          </a:p>
          <a:p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5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Zasada SMART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497363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S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specific</a:t>
            </a:r>
            <a:r>
              <a:rPr lang="pl-PL" dirty="0">
                <a:solidFill>
                  <a:schemeClr val="tx1"/>
                </a:solidFill>
              </a:rPr>
              <a:t>) konkretny</a:t>
            </a:r>
          </a:p>
          <a:p>
            <a:r>
              <a:rPr lang="pl-PL" b="1" dirty="0">
                <a:solidFill>
                  <a:srgbClr val="C00000"/>
                </a:solidFill>
              </a:rPr>
              <a:t>M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measurable</a:t>
            </a:r>
            <a:r>
              <a:rPr lang="pl-PL" dirty="0">
                <a:solidFill>
                  <a:schemeClr val="tx1"/>
                </a:solidFill>
              </a:rPr>
              <a:t>) mierzalny</a:t>
            </a:r>
          </a:p>
          <a:p>
            <a:r>
              <a:rPr lang="pl-PL" b="1" dirty="0">
                <a:solidFill>
                  <a:srgbClr val="C00000"/>
                </a:solidFill>
              </a:rPr>
              <a:t>A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achievable</a:t>
            </a:r>
            <a:r>
              <a:rPr lang="pl-PL" dirty="0">
                <a:solidFill>
                  <a:schemeClr val="tx1"/>
                </a:solidFill>
              </a:rPr>
              <a:t>) osiągalny</a:t>
            </a:r>
          </a:p>
          <a:p>
            <a:r>
              <a:rPr lang="pl-PL" b="1" dirty="0">
                <a:solidFill>
                  <a:srgbClr val="C00000"/>
                </a:solidFill>
              </a:rPr>
              <a:t>R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realistic</a:t>
            </a:r>
            <a:r>
              <a:rPr lang="pl-PL" dirty="0">
                <a:solidFill>
                  <a:schemeClr val="tx1"/>
                </a:solidFill>
              </a:rPr>
              <a:t>) realny</a:t>
            </a:r>
          </a:p>
          <a:p>
            <a:r>
              <a:rPr lang="pl-PL" b="1" dirty="0">
                <a:solidFill>
                  <a:srgbClr val="C00000"/>
                </a:solidFill>
              </a:rPr>
              <a:t>T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time</a:t>
            </a:r>
            <a:r>
              <a:rPr lang="pl-PL" dirty="0">
                <a:solidFill>
                  <a:schemeClr val="tx1"/>
                </a:solidFill>
              </a:rPr>
              <a:t> &amp; </a:t>
            </a:r>
            <a:r>
              <a:rPr lang="pl-PL" dirty="0" err="1">
                <a:solidFill>
                  <a:schemeClr val="tx1"/>
                </a:solidFill>
              </a:rPr>
              <a:t>cost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oriented</a:t>
            </a:r>
            <a:r>
              <a:rPr lang="pl-PL" dirty="0">
                <a:solidFill>
                  <a:schemeClr val="tx1"/>
                </a:solidFill>
              </a:rPr>
              <a:t>) określony w czasie </a:t>
            </a:r>
            <a:r>
              <a:rPr lang="pl-PL" dirty="0" smtClean="0">
                <a:solidFill>
                  <a:schemeClr val="tx1"/>
                </a:solidFill>
              </a:rPr>
              <a:t>i </a:t>
            </a:r>
            <a:r>
              <a:rPr lang="pl-PL" dirty="0">
                <a:solidFill>
                  <a:schemeClr val="tx1"/>
                </a:solidFill>
              </a:rPr>
              <a:t>kosztach</a:t>
            </a:r>
          </a:p>
          <a:p>
            <a:r>
              <a:rPr lang="pl-PL" b="1" dirty="0">
                <a:solidFill>
                  <a:srgbClr val="CC3300"/>
                </a:solidFill>
              </a:rPr>
              <a:t>E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exciting</a:t>
            </a:r>
            <a:r>
              <a:rPr lang="pl-PL" dirty="0">
                <a:solidFill>
                  <a:schemeClr val="tx1"/>
                </a:solidFill>
              </a:rPr>
              <a:t>) ekscytujący</a:t>
            </a:r>
          </a:p>
          <a:p>
            <a:r>
              <a:rPr lang="pl-PL" b="1" dirty="0">
                <a:solidFill>
                  <a:srgbClr val="CC3300"/>
                </a:solidFill>
              </a:rPr>
              <a:t>R</a:t>
            </a:r>
            <a:r>
              <a:rPr lang="pl-PL" dirty="0">
                <a:solidFill>
                  <a:schemeClr val="tx1"/>
                </a:solidFill>
              </a:rPr>
              <a:t> – (</a:t>
            </a:r>
            <a:r>
              <a:rPr lang="pl-PL" dirty="0" err="1">
                <a:solidFill>
                  <a:schemeClr val="tx1"/>
                </a:solidFill>
              </a:rPr>
              <a:t>recorded</a:t>
            </a:r>
            <a:r>
              <a:rPr lang="pl-PL" dirty="0">
                <a:solidFill>
                  <a:schemeClr val="tx1"/>
                </a:solidFill>
              </a:rPr>
              <a:t>) zapisany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4017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Mój kontrakt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rgbClr val="993366"/>
                </a:solidFill>
              </a:rPr>
              <a:t>1. Gdzie byłem/byłam? (przeszłość)</a:t>
            </a:r>
          </a:p>
          <a:p>
            <a:r>
              <a:rPr lang="pl-PL" sz="2800" b="1" dirty="0" smtClean="0">
                <a:solidFill>
                  <a:srgbClr val="990099"/>
                </a:solidFill>
              </a:rPr>
              <a:t>2. Gdzie jestem teraz? (obecny moment)</a:t>
            </a:r>
          </a:p>
          <a:p>
            <a:r>
              <a:rPr lang="pl-PL" sz="2800" b="1" dirty="0" smtClean="0">
                <a:solidFill>
                  <a:srgbClr val="800080"/>
                </a:solidFill>
              </a:rPr>
              <a:t>3. Gdzie idę? (przyszłość, cele)</a:t>
            </a:r>
          </a:p>
          <a:p>
            <a:r>
              <a:rPr lang="pl-PL" sz="2800" b="1" dirty="0" smtClean="0">
                <a:solidFill>
                  <a:srgbClr val="660066"/>
                </a:solidFill>
              </a:rPr>
              <a:t>4. Co zrobię, żeby tam się dostać? (sposób osiągnięcia celu)</a:t>
            </a:r>
          </a:p>
          <a:p>
            <a:r>
              <a:rPr lang="pl-PL" sz="2800" b="1" dirty="0" smtClean="0">
                <a:solidFill>
                  <a:srgbClr val="660033"/>
                </a:solidFill>
              </a:rPr>
              <a:t>5. W jaki sposób poznam, że osiągnąłem/osiągnęłam cel? (miara)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7725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640</TotalTime>
  <Words>140</Words>
  <Application>Microsoft Office PowerPoint</Application>
  <PresentationFormat>Pokaz na ekranie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Kierownictwo</vt:lpstr>
      <vt:lpstr>Coaching przedsiębiorczości</vt:lpstr>
      <vt:lpstr>Cele sesji</vt:lpstr>
      <vt:lpstr>Zasada SMART </vt:lpstr>
      <vt:lpstr>Zasada SMART</vt:lpstr>
      <vt:lpstr>Mój kontrakt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41</cp:revision>
  <cp:lastPrinted>2017-03-24T08:16:22Z</cp:lastPrinted>
  <dcterms:created xsi:type="dcterms:W3CDTF">2017-03-16T12:25:29Z</dcterms:created>
  <dcterms:modified xsi:type="dcterms:W3CDTF">2017-04-10T09:37:55Z</dcterms:modified>
</cp:coreProperties>
</file>